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861" r:id="rId2"/>
    <p:sldId id="1330" r:id="rId3"/>
    <p:sldId id="1331" r:id="rId4"/>
    <p:sldId id="1327" r:id="rId5"/>
    <p:sldId id="1332" r:id="rId6"/>
    <p:sldId id="1334" r:id="rId7"/>
    <p:sldId id="1333" r:id="rId8"/>
    <p:sldId id="1335" r:id="rId9"/>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40FF"/>
    <a:srgbClr val="FF965E"/>
    <a:srgbClr val="78E1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02" autoAdjust="0"/>
    <p:restoredTop sz="88417" autoAdjust="0"/>
  </p:normalViewPr>
  <p:slideViewPr>
    <p:cSldViewPr>
      <p:cViewPr varScale="1">
        <p:scale>
          <a:sx n="214" d="100"/>
          <a:sy n="214" d="100"/>
        </p:scale>
        <p:origin x="176" y="296"/>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7/14/23</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2164807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25279657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1832743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30710603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2749266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7738100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32597869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Luke  8:4-21</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4832092"/>
          </a:xfrm>
          <a:prstGeom prst="rect">
            <a:avLst/>
          </a:prstGeom>
          <a:noFill/>
          <a:ln w="9525">
            <a:noFill/>
            <a:miter lim="800000"/>
            <a:headEnd/>
            <a:tailEnd/>
          </a:ln>
        </p:spPr>
        <p:txBody>
          <a:bodyPr wrap="square">
            <a:prstTxWarp prst="textNoShape">
              <a:avLst/>
            </a:prstTxWarp>
            <a:spAutoFit/>
          </a:bodyPr>
          <a:lstStyle/>
          <a:p>
            <a:r>
              <a:rPr lang="en-AU" sz="2800" b="1" baseline="30000" dirty="0">
                <a:solidFill>
                  <a:srgbClr val="FFFFFF"/>
                </a:solidFill>
                <a:effectLst/>
                <a:latin typeface="Times New Roman" panose="02020603050405020304" pitchFamily="18" charset="0"/>
                <a:ea typeface="Times New Roman" panose="02020603050405020304" pitchFamily="18" charset="0"/>
              </a:rPr>
              <a:t>22 </a:t>
            </a:r>
            <a:r>
              <a:rPr lang="en-AU" sz="2800" dirty="0">
                <a:solidFill>
                  <a:srgbClr val="FFFFFF"/>
                </a:solidFill>
                <a:effectLst/>
                <a:latin typeface="Times New Roman" panose="02020603050405020304" pitchFamily="18" charset="0"/>
                <a:ea typeface="Times New Roman" panose="02020603050405020304" pitchFamily="18" charset="0"/>
              </a:rPr>
              <a:t>One day he got into a boat with his disciples, and he said to them, “Let us go across to the other side of the lake.”  So they set out, </a:t>
            </a:r>
            <a:r>
              <a:rPr lang="en-AU" sz="2800" b="1" baseline="30000" dirty="0">
                <a:solidFill>
                  <a:srgbClr val="FFFFFF"/>
                </a:solidFill>
                <a:effectLst/>
                <a:latin typeface="Times New Roman" panose="02020603050405020304" pitchFamily="18" charset="0"/>
                <a:ea typeface="Times New Roman" panose="02020603050405020304" pitchFamily="18" charset="0"/>
              </a:rPr>
              <a:t>23 </a:t>
            </a:r>
            <a:r>
              <a:rPr lang="en-AU" sz="2800" dirty="0">
                <a:solidFill>
                  <a:srgbClr val="FFFFFF"/>
                </a:solidFill>
                <a:effectLst/>
                <a:latin typeface="Times New Roman" panose="02020603050405020304" pitchFamily="18" charset="0"/>
                <a:ea typeface="Times New Roman" panose="02020603050405020304" pitchFamily="18" charset="0"/>
              </a:rPr>
              <a:t>and as they sailed he fell asleep.  And a windstorm came down on the lake, and they were filling with water and were in danger.  </a:t>
            </a:r>
            <a:r>
              <a:rPr lang="en-AU" sz="2800" b="1" baseline="30000" dirty="0">
                <a:solidFill>
                  <a:srgbClr val="FFFFFF"/>
                </a:solidFill>
                <a:effectLst/>
                <a:latin typeface="Times New Roman" panose="02020603050405020304" pitchFamily="18" charset="0"/>
                <a:ea typeface="Times New Roman" panose="02020603050405020304" pitchFamily="18" charset="0"/>
              </a:rPr>
              <a:t>24 </a:t>
            </a:r>
            <a:r>
              <a:rPr lang="en-AU" sz="2800" dirty="0">
                <a:solidFill>
                  <a:srgbClr val="FFFFFF"/>
                </a:solidFill>
                <a:effectLst/>
                <a:latin typeface="Times New Roman" panose="02020603050405020304" pitchFamily="18" charset="0"/>
                <a:ea typeface="Times New Roman" panose="02020603050405020304" pitchFamily="18" charset="0"/>
              </a:rPr>
              <a:t>And they went and woke him, saying, “Master, Master, we are perishing!”  And he awoke and rebuked the wind and the raging waves, and they ceased, and there was a calm.  </a:t>
            </a:r>
            <a:r>
              <a:rPr lang="en-AU" sz="2800" b="1" baseline="30000" dirty="0">
                <a:solidFill>
                  <a:srgbClr val="FFFFFF"/>
                </a:solidFill>
                <a:effectLst/>
                <a:latin typeface="Times New Roman" panose="02020603050405020304" pitchFamily="18" charset="0"/>
                <a:ea typeface="Times New Roman" panose="02020603050405020304" pitchFamily="18" charset="0"/>
              </a:rPr>
              <a:t>25 </a:t>
            </a:r>
            <a:r>
              <a:rPr lang="en-AU" sz="2800" dirty="0">
                <a:solidFill>
                  <a:srgbClr val="FFFFFF"/>
                </a:solidFill>
                <a:effectLst/>
                <a:latin typeface="Times New Roman" panose="02020603050405020304" pitchFamily="18" charset="0"/>
                <a:ea typeface="Times New Roman" panose="02020603050405020304" pitchFamily="18" charset="0"/>
              </a:rPr>
              <a:t>He said to them, “Where is your faith?”  And they were afraid, and they marvelled, saying to one another, “Who then is this, that he commands even winds and water, and they obey him?”</a:t>
            </a:r>
            <a:r>
              <a:rPr lang="en-AU" sz="2800" dirty="0">
                <a:effectLst/>
              </a:rPr>
              <a: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510448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F0910813-6890-FE38-51F6-B7796EBC90EB}"/>
              </a:ext>
            </a:extLst>
          </p:cNvPr>
          <p:cNvSpPr txBox="1"/>
          <p:nvPr/>
        </p:nvSpPr>
        <p:spPr>
          <a:xfrm>
            <a:off x="395536" y="30499"/>
            <a:ext cx="8238899" cy="400110"/>
          </a:xfrm>
          <a:prstGeom prst="rect">
            <a:avLst/>
          </a:prstGeom>
          <a:noFill/>
          <a:ln w="19050">
            <a:solidFill>
              <a:schemeClr val="bg1"/>
            </a:solidFill>
          </a:ln>
        </p:spPr>
        <p:txBody>
          <a:bodyPr wrap="square" rtlCol="0">
            <a:spAutoFit/>
          </a:bodyPr>
          <a:lstStyle/>
          <a:p>
            <a:pPr marL="4763" indent="-4763" algn="ctr"/>
            <a:r>
              <a:rPr lang="en-AU" sz="2000" b="1" dirty="0">
                <a:solidFill>
                  <a:srgbClr val="FFFF00"/>
                </a:solidFill>
                <a:latin typeface="Times New Roman" panose="02020603050405020304" pitchFamily="18" charset="0"/>
                <a:cs typeface="Times New Roman" panose="02020603050405020304" pitchFamily="18" charset="0"/>
              </a:rPr>
              <a:t>Jesus, doing what only God can do.     No fear, for our faith is in Him</a:t>
            </a:r>
          </a:p>
        </p:txBody>
      </p:sp>
      <p:sp>
        <p:nvSpPr>
          <p:cNvPr id="16" name="TextBox 15">
            <a:extLst>
              <a:ext uri="{FF2B5EF4-FFF2-40B4-BE49-F238E27FC236}">
                <a16:creationId xmlns:a16="http://schemas.microsoft.com/office/drawing/2014/main" id="{63B2CA88-27F8-363B-4854-9FA09C225DFC}"/>
              </a:ext>
            </a:extLst>
          </p:cNvPr>
          <p:cNvSpPr txBox="1"/>
          <p:nvPr/>
        </p:nvSpPr>
        <p:spPr>
          <a:xfrm>
            <a:off x="539552" y="553244"/>
            <a:ext cx="6048672" cy="2185214"/>
          </a:xfrm>
          <a:prstGeom prst="rect">
            <a:avLst/>
          </a:prstGeom>
          <a:solidFill>
            <a:schemeClr val="bg1"/>
          </a:solidFill>
          <a:ln>
            <a:noFill/>
          </a:ln>
        </p:spPr>
        <p:txBody>
          <a:bodyPr wrap="square" numCol="1" rtlCol="0">
            <a:spAutoFit/>
          </a:bodyPr>
          <a:lstStyle/>
          <a:p>
            <a:r>
              <a:rPr lang="en-AU" sz="1700" dirty="0">
                <a:latin typeface="Times New Roman" panose="02020603050405020304" pitchFamily="18" charset="0"/>
                <a:ea typeface="Times New Roman" panose="02020603050405020304" pitchFamily="18" charset="0"/>
              </a:rPr>
              <a:t>Psalm 106:</a:t>
            </a:r>
            <a:r>
              <a:rPr lang="en-AU" sz="1700" b="1" baseline="30000" dirty="0">
                <a:latin typeface="Comic Sans MS" panose="030F0902030302020204" pitchFamily="66" charset="0"/>
                <a:ea typeface="Times New Roman" panose="02020603050405020304" pitchFamily="18" charset="0"/>
              </a:rPr>
              <a:t>9 </a:t>
            </a:r>
            <a:r>
              <a:rPr lang="en-AU" sz="1700" dirty="0">
                <a:latin typeface="Comic Sans MS" panose="030F0902030302020204" pitchFamily="66" charset="0"/>
                <a:ea typeface="Times New Roman" panose="02020603050405020304" pitchFamily="18" charset="0"/>
              </a:rPr>
              <a:t>He rebuked the Red Sea, and it became dry,</a:t>
            </a:r>
            <a:r>
              <a:rPr lang="en-AU" sz="1700" dirty="0">
                <a:latin typeface="Times New Roman" panose="02020603050405020304" pitchFamily="18" charset="0"/>
                <a:ea typeface="Times New Roman" panose="02020603050405020304" pitchFamily="18" charset="0"/>
              </a:rPr>
              <a:t> …</a:t>
            </a:r>
          </a:p>
          <a:p>
            <a:endParaRPr lang="en-AU" sz="1700" dirty="0">
              <a:latin typeface="Times New Roman" panose="02020603050405020304" pitchFamily="18" charset="0"/>
              <a:ea typeface="Times New Roman" panose="02020603050405020304" pitchFamily="18" charset="0"/>
            </a:endParaRPr>
          </a:p>
          <a:p>
            <a:r>
              <a:rPr lang="en-AU" sz="1700" dirty="0"/>
              <a:t>Psalm 89:</a:t>
            </a:r>
          </a:p>
          <a:p>
            <a:r>
              <a:rPr lang="en-AU" sz="1700" b="1" baseline="30000" dirty="0">
                <a:latin typeface="Comic Sans MS" panose="030F0902030302020204" pitchFamily="66" charset="0"/>
              </a:rPr>
              <a:t>8 </a:t>
            </a:r>
            <a:r>
              <a:rPr lang="en-AU" sz="1700" dirty="0">
                <a:latin typeface="Comic Sans MS" panose="030F0902030302020204" pitchFamily="66" charset="0"/>
              </a:rPr>
              <a:t>O </a:t>
            </a:r>
            <a:r>
              <a:rPr lang="en-AU" sz="1700" cap="small" dirty="0">
                <a:latin typeface="Comic Sans MS" panose="030F0902030302020204" pitchFamily="66" charset="0"/>
              </a:rPr>
              <a:t>LORD</a:t>
            </a:r>
            <a:r>
              <a:rPr lang="en-AU" sz="1700" dirty="0">
                <a:latin typeface="Comic Sans MS" panose="030F0902030302020204" pitchFamily="66" charset="0"/>
              </a:rPr>
              <a:t> God of hosts, </a:t>
            </a:r>
          </a:p>
          <a:p>
            <a:r>
              <a:rPr lang="en-AU" sz="1700" dirty="0">
                <a:latin typeface="Comic Sans MS" panose="030F0902030302020204" pitchFamily="66" charset="0"/>
              </a:rPr>
              <a:t>who is mighty as you are, O </a:t>
            </a:r>
            <a:r>
              <a:rPr lang="en-AU" sz="1700" cap="small" dirty="0">
                <a:latin typeface="Comic Sans MS" panose="030F0902030302020204" pitchFamily="66" charset="0"/>
              </a:rPr>
              <a:t>LORD</a:t>
            </a:r>
            <a:r>
              <a:rPr lang="en-AU" sz="1700" dirty="0">
                <a:latin typeface="Comic Sans MS" panose="030F0902030302020204" pitchFamily="66" charset="0"/>
              </a:rPr>
              <a:t>, </a:t>
            </a:r>
          </a:p>
          <a:p>
            <a:r>
              <a:rPr lang="en-AU" sz="1700" dirty="0">
                <a:latin typeface="Comic Sans MS" panose="030F0902030302020204" pitchFamily="66" charset="0"/>
              </a:rPr>
              <a:t>with your faithfulness all around you? </a:t>
            </a:r>
          </a:p>
          <a:p>
            <a:r>
              <a:rPr lang="en-AU" sz="1700" b="1" baseline="30000" dirty="0">
                <a:latin typeface="Comic Sans MS" panose="030F0902030302020204" pitchFamily="66" charset="0"/>
              </a:rPr>
              <a:t>9 </a:t>
            </a:r>
            <a:r>
              <a:rPr lang="en-AU" sz="1700" b="1" dirty="0">
                <a:latin typeface="Comic Sans MS" panose="030F0902030302020204" pitchFamily="66" charset="0"/>
              </a:rPr>
              <a:t>You</a:t>
            </a:r>
            <a:r>
              <a:rPr lang="en-AU" sz="1700" dirty="0">
                <a:latin typeface="Comic Sans MS" panose="030F0902030302020204" pitchFamily="66" charset="0"/>
              </a:rPr>
              <a:t> rule the </a:t>
            </a:r>
            <a:r>
              <a:rPr lang="en-AU" sz="1700" u="sng" dirty="0">
                <a:latin typeface="Comic Sans MS" panose="030F0902030302020204" pitchFamily="66" charset="0"/>
              </a:rPr>
              <a:t>raging of the sea</a:t>
            </a:r>
            <a:r>
              <a:rPr lang="en-AU" sz="1700" dirty="0">
                <a:latin typeface="Comic Sans MS" panose="030F0902030302020204" pitchFamily="66" charset="0"/>
              </a:rPr>
              <a:t>; </a:t>
            </a:r>
          </a:p>
          <a:p>
            <a:r>
              <a:rPr lang="en-AU" sz="1700" dirty="0">
                <a:latin typeface="Comic Sans MS" panose="030F0902030302020204" pitchFamily="66" charset="0"/>
              </a:rPr>
              <a:t>when its waves rise, </a:t>
            </a:r>
            <a:r>
              <a:rPr lang="en-AU" sz="1700" b="1" u="sng" dirty="0">
                <a:latin typeface="Comic Sans MS" panose="030F0902030302020204" pitchFamily="66" charset="0"/>
              </a:rPr>
              <a:t>you</a:t>
            </a:r>
            <a:r>
              <a:rPr lang="en-AU" sz="1700" dirty="0">
                <a:latin typeface="Comic Sans MS" panose="030F0902030302020204" pitchFamily="66" charset="0"/>
              </a:rPr>
              <a:t> still them. </a:t>
            </a:r>
            <a:r>
              <a:rPr lang="en-AU" sz="1700" dirty="0">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2030154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F0910813-6890-FE38-51F6-B7796EBC90EB}"/>
              </a:ext>
            </a:extLst>
          </p:cNvPr>
          <p:cNvSpPr txBox="1"/>
          <p:nvPr/>
        </p:nvSpPr>
        <p:spPr>
          <a:xfrm>
            <a:off x="395536" y="30499"/>
            <a:ext cx="8238899" cy="400110"/>
          </a:xfrm>
          <a:prstGeom prst="rect">
            <a:avLst/>
          </a:prstGeom>
          <a:noFill/>
          <a:ln w="19050">
            <a:solidFill>
              <a:schemeClr val="bg1"/>
            </a:solidFill>
          </a:ln>
        </p:spPr>
        <p:txBody>
          <a:bodyPr wrap="square" rtlCol="0">
            <a:spAutoFit/>
          </a:bodyPr>
          <a:lstStyle/>
          <a:p>
            <a:pPr marL="4763" indent="-4763" algn="ctr"/>
            <a:r>
              <a:rPr lang="en-AU" sz="2000" b="1" dirty="0">
                <a:solidFill>
                  <a:srgbClr val="FFFF00"/>
                </a:solidFill>
                <a:latin typeface="Times New Roman" panose="02020603050405020304" pitchFamily="18" charset="0"/>
                <a:cs typeface="Times New Roman" panose="02020603050405020304" pitchFamily="18" charset="0"/>
              </a:rPr>
              <a:t>Jesus, doing what only God can do.     No fear, for our faith is in Him</a:t>
            </a:r>
          </a:p>
        </p:txBody>
      </p:sp>
      <p:sp>
        <p:nvSpPr>
          <p:cNvPr id="13" name="TextBox 12">
            <a:extLst>
              <a:ext uri="{FF2B5EF4-FFF2-40B4-BE49-F238E27FC236}">
                <a16:creationId xmlns:a16="http://schemas.microsoft.com/office/drawing/2014/main" id="{15932392-2961-D153-9CA9-15C12D76D1B2}"/>
              </a:ext>
            </a:extLst>
          </p:cNvPr>
          <p:cNvSpPr txBox="1"/>
          <p:nvPr/>
        </p:nvSpPr>
        <p:spPr>
          <a:xfrm>
            <a:off x="179512" y="1273324"/>
            <a:ext cx="1728192" cy="369332"/>
          </a:xfrm>
          <a:prstGeom prst="rect">
            <a:avLst/>
          </a:prstGeom>
          <a:noFill/>
          <a:ln>
            <a:noFill/>
          </a:ln>
        </p:spPr>
        <p:txBody>
          <a:bodyPr wrap="square" rtlCol="0">
            <a:spAutoFit/>
          </a:bodyPr>
          <a:lstStyle/>
          <a:p>
            <a:pPr marL="2446338" indent="-2446338"/>
            <a:r>
              <a:rPr lang="en-AU" dirty="0">
                <a:solidFill>
                  <a:srgbClr val="FFFF00"/>
                </a:solidFill>
                <a:latin typeface="Times New Roman" panose="02020603050405020304" pitchFamily="18" charset="0"/>
                <a:cs typeface="Times New Roman" panose="02020603050405020304" pitchFamily="18" charset="0"/>
              </a:rPr>
              <a:t>If Jesus is God:</a:t>
            </a:r>
          </a:p>
        </p:txBody>
      </p:sp>
      <p:sp>
        <p:nvSpPr>
          <p:cNvPr id="28" name="TextBox 27">
            <a:extLst>
              <a:ext uri="{FF2B5EF4-FFF2-40B4-BE49-F238E27FC236}">
                <a16:creationId xmlns:a16="http://schemas.microsoft.com/office/drawing/2014/main" id="{37899AC5-C742-4481-819F-9EE3517C57ED}"/>
              </a:ext>
            </a:extLst>
          </p:cNvPr>
          <p:cNvSpPr txBox="1"/>
          <p:nvPr/>
        </p:nvSpPr>
        <p:spPr>
          <a:xfrm>
            <a:off x="35496" y="415325"/>
            <a:ext cx="6912768" cy="923330"/>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Recognising Who Jesus is (God the Son)</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Knowing the omnipotent power of Jesus (there is no greater power)</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Because we know this  ––  Faith in Him</a:t>
            </a:r>
          </a:p>
        </p:txBody>
      </p:sp>
      <p:sp>
        <p:nvSpPr>
          <p:cNvPr id="5" name="TextBox 4">
            <a:extLst>
              <a:ext uri="{FF2B5EF4-FFF2-40B4-BE49-F238E27FC236}">
                <a16:creationId xmlns:a16="http://schemas.microsoft.com/office/drawing/2014/main" id="{F19823F4-6F30-508A-F544-401EA032F416}"/>
              </a:ext>
            </a:extLst>
          </p:cNvPr>
          <p:cNvSpPr txBox="1"/>
          <p:nvPr/>
        </p:nvSpPr>
        <p:spPr>
          <a:xfrm>
            <a:off x="1721667" y="1288608"/>
            <a:ext cx="6912768"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He has power over all things</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His good &amp; perfect will shall be done  (may be different to our will)</a:t>
            </a:r>
            <a:endParaRPr lang="en-AU" dirty="0">
              <a:solidFill>
                <a:srgbClr val="FFFF00"/>
              </a:solidFill>
              <a:latin typeface="Times New Roman" panose="02020603050405020304" pitchFamily="18" charset="0"/>
              <a:cs typeface="Times New Roman" panose="02020603050405020304" pitchFamily="18" charset="0"/>
            </a:endParaRPr>
          </a:p>
        </p:txBody>
      </p:sp>
      <p:cxnSp>
        <p:nvCxnSpPr>
          <p:cNvPr id="18" name="Straight Connector 17">
            <a:extLst>
              <a:ext uri="{FF2B5EF4-FFF2-40B4-BE49-F238E27FC236}">
                <a16:creationId xmlns:a16="http://schemas.microsoft.com/office/drawing/2014/main" id="{BBF7A901-EACF-9F4C-7ED9-52DC048782E7}"/>
              </a:ext>
            </a:extLst>
          </p:cNvPr>
          <p:cNvCxnSpPr>
            <a:cxnSpLocks/>
          </p:cNvCxnSpPr>
          <p:nvPr/>
        </p:nvCxnSpPr>
        <p:spPr>
          <a:xfrm>
            <a:off x="86493" y="1934939"/>
            <a:ext cx="8856984" cy="0"/>
          </a:xfrm>
          <a:prstGeom prst="line">
            <a:avLst/>
          </a:prstGeom>
        </p:spPr>
        <p:style>
          <a:lnRef idx="2">
            <a:schemeClr val="accent1"/>
          </a:lnRef>
          <a:fillRef idx="0">
            <a:schemeClr val="accent1"/>
          </a:fillRef>
          <a:effectRef idx="1">
            <a:schemeClr val="accent1"/>
          </a:effectRef>
          <a:fontRef idx="minor">
            <a:schemeClr val="tx1"/>
          </a:fontRef>
        </p:style>
      </p:cxnSp>
      <p:sp>
        <p:nvSpPr>
          <p:cNvPr id="19" name="TextBox 18">
            <a:extLst>
              <a:ext uri="{FF2B5EF4-FFF2-40B4-BE49-F238E27FC236}">
                <a16:creationId xmlns:a16="http://schemas.microsoft.com/office/drawing/2014/main" id="{888F3E82-5BC5-3545-DA0B-41C9FB587B49}"/>
              </a:ext>
            </a:extLst>
          </p:cNvPr>
          <p:cNvSpPr txBox="1"/>
          <p:nvPr/>
        </p:nvSpPr>
        <p:spPr>
          <a:xfrm>
            <a:off x="1547664" y="1903901"/>
            <a:ext cx="4176464" cy="461665"/>
          </a:xfrm>
          <a:prstGeom prst="rect">
            <a:avLst/>
          </a:prstGeom>
          <a:noFill/>
          <a:ln>
            <a:noFill/>
          </a:ln>
        </p:spPr>
        <p:txBody>
          <a:bodyPr wrap="square" rtlCol="0">
            <a:spAutoFit/>
          </a:bodyPr>
          <a:lstStyle/>
          <a:p>
            <a:pPr marL="4763" indent="-4763"/>
            <a:r>
              <a:rPr lang="en-AU" sz="2400" b="1" dirty="0">
                <a:solidFill>
                  <a:srgbClr val="FFFF00"/>
                </a:solidFill>
                <a:latin typeface="Times New Roman" panose="02020603050405020304" pitchFamily="18" charset="0"/>
                <a:cs typeface="Times New Roman" panose="02020603050405020304" pitchFamily="18" charset="0"/>
              </a:rPr>
              <a:t>Strong God – Strong faith</a:t>
            </a:r>
          </a:p>
        </p:txBody>
      </p:sp>
      <p:sp>
        <p:nvSpPr>
          <p:cNvPr id="20" name="TextBox 19">
            <a:extLst>
              <a:ext uri="{FF2B5EF4-FFF2-40B4-BE49-F238E27FC236}">
                <a16:creationId xmlns:a16="http://schemas.microsoft.com/office/drawing/2014/main" id="{935077C6-671E-0179-2587-3E805EBD45B1}"/>
              </a:ext>
            </a:extLst>
          </p:cNvPr>
          <p:cNvSpPr txBox="1"/>
          <p:nvPr/>
        </p:nvSpPr>
        <p:spPr>
          <a:xfrm>
            <a:off x="-7320" y="2265649"/>
            <a:ext cx="6811568"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1.  Faith that God is with us in all circumstances</a:t>
            </a:r>
          </a:p>
        </p:txBody>
      </p:sp>
      <p:sp>
        <p:nvSpPr>
          <p:cNvPr id="21" name="TextBox 20">
            <a:extLst>
              <a:ext uri="{FF2B5EF4-FFF2-40B4-BE49-F238E27FC236}">
                <a16:creationId xmlns:a16="http://schemas.microsoft.com/office/drawing/2014/main" id="{72F449F1-1698-C1A3-2614-B9096A1C2E7B}"/>
              </a:ext>
            </a:extLst>
          </p:cNvPr>
          <p:cNvSpPr txBox="1"/>
          <p:nvPr/>
        </p:nvSpPr>
        <p:spPr>
          <a:xfrm>
            <a:off x="526814" y="2534334"/>
            <a:ext cx="8609866"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can have peace in every situation because our powerful God is with us</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23" name="TextBox 22">
            <a:extLst>
              <a:ext uri="{FF2B5EF4-FFF2-40B4-BE49-F238E27FC236}">
                <a16:creationId xmlns:a16="http://schemas.microsoft.com/office/drawing/2014/main" id="{43C63A63-87CD-FE80-C8B6-577C7AAAF73B}"/>
              </a:ext>
            </a:extLst>
          </p:cNvPr>
          <p:cNvSpPr txBox="1"/>
          <p:nvPr/>
        </p:nvSpPr>
        <p:spPr>
          <a:xfrm>
            <a:off x="-12189" y="2811947"/>
            <a:ext cx="6811568"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2.  Faith in the Word of God</a:t>
            </a:r>
          </a:p>
        </p:txBody>
      </p:sp>
      <p:sp>
        <p:nvSpPr>
          <p:cNvPr id="24" name="TextBox 23">
            <a:extLst>
              <a:ext uri="{FF2B5EF4-FFF2-40B4-BE49-F238E27FC236}">
                <a16:creationId xmlns:a16="http://schemas.microsoft.com/office/drawing/2014/main" id="{247FD812-FE45-F78C-43D7-D4F255B587CF}"/>
              </a:ext>
            </a:extLst>
          </p:cNvPr>
          <p:cNvSpPr txBox="1"/>
          <p:nvPr/>
        </p:nvSpPr>
        <p:spPr>
          <a:xfrm>
            <a:off x="521945" y="3080632"/>
            <a:ext cx="8609866"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God has said “We are going to the other side of the lake”, He  WILL  get us there.</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 careful that we hear God’s true word and not what we would like Him to say</a:t>
            </a:r>
          </a:p>
        </p:txBody>
      </p:sp>
      <p:sp>
        <p:nvSpPr>
          <p:cNvPr id="25" name="TextBox 24">
            <a:extLst>
              <a:ext uri="{FF2B5EF4-FFF2-40B4-BE49-F238E27FC236}">
                <a16:creationId xmlns:a16="http://schemas.microsoft.com/office/drawing/2014/main" id="{F6608FAA-FCED-CC97-0F9F-E258531B05EB}"/>
              </a:ext>
            </a:extLst>
          </p:cNvPr>
          <p:cNvSpPr txBox="1"/>
          <p:nvPr/>
        </p:nvSpPr>
        <p:spPr>
          <a:xfrm>
            <a:off x="0" y="3626316"/>
            <a:ext cx="8532440"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3.  Faith in the Providence of God  (He is King;  He is Good;  His will is perfect)</a:t>
            </a:r>
          </a:p>
        </p:txBody>
      </p:sp>
      <p:sp>
        <p:nvSpPr>
          <p:cNvPr id="27" name="TextBox 26">
            <a:extLst>
              <a:ext uri="{FF2B5EF4-FFF2-40B4-BE49-F238E27FC236}">
                <a16:creationId xmlns:a16="http://schemas.microsoft.com/office/drawing/2014/main" id="{4E5931A0-8503-2063-354B-E232A50E7593}"/>
              </a:ext>
            </a:extLst>
          </p:cNvPr>
          <p:cNvSpPr txBox="1"/>
          <p:nvPr/>
        </p:nvSpPr>
        <p:spPr>
          <a:xfrm>
            <a:off x="534134" y="3895001"/>
            <a:ext cx="8609866"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God’s will shall be  (which is good because God’s will is always best)</a:t>
            </a:r>
          </a:p>
        </p:txBody>
      </p:sp>
      <p:cxnSp>
        <p:nvCxnSpPr>
          <p:cNvPr id="30" name="Straight Connector 29">
            <a:extLst>
              <a:ext uri="{FF2B5EF4-FFF2-40B4-BE49-F238E27FC236}">
                <a16:creationId xmlns:a16="http://schemas.microsoft.com/office/drawing/2014/main" id="{85069CC1-7673-1BDF-15AD-640331D0E30F}"/>
              </a:ext>
            </a:extLst>
          </p:cNvPr>
          <p:cNvCxnSpPr>
            <a:cxnSpLocks/>
          </p:cNvCxnSpPr>
          <p:nvPr/>
        </p:nvCxnSpPr>
        <p:spPr>
          <a:xfrm>
            <a:off x="133994" y="4250628"/>
            <a:ext cx="8856984" cy="0"/>
          </a:xfrm>
          <a:prstGeom prst="line">
            <a:avLst/>
          </a:prstGeom>
        </p:spPr>
        <p:style>
          <a:lnRef idx="2">
            <a:schemeClr val="accent1"/>
          </a:lnRef>
          <a:fillRef idx="0">
            <a:schemeClr val="accent1"/>
          </a:fillRef>
          <a:effectRef idx="1">
            <a:schemeClr val="accent1"/>
          </a:effectRef>
          <a:fontRef idx="minor">
            <a:schemeClr val="tx1"/>
          </a:fontRef>
        </p:style>
      </p:cxnSp>
      <p:sp>
        <p:nvSpPr>
          <p:cNvPr id="31" name="TextBox 30">
            <a:extLst>
              <a:ext uri="{FF2B5EF4-FFF2-40B4-BE49-F238E27FC236}">
                <a16:creationId xmlns:a16="http://schemas.microsoft.com/office/drawing/2014/main" id="{F4DDB716-8791-C6C3-9E7B-5708AB975D6E}"/>
              </a:ext>
            </a:extLst>
          </p:cNvPr>
          <p:cNvSpPr txBox="1"/>
          <p:nvPr/>
        </p:nvSpPr>
        <p:spPr>
          <a:xfrm>
            <a:off x="21049" y="4253586"/>
            <a:ext cx="4694967"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God has complete control of weather and climate </a:t>
            </a:r>
          </a:p>
        </p:txBody>
      </p:sp>
      <p:sp>
        <p:nvSpPr>
          <p:cNvPr id="32" name="TextBox 31">
            <a:extLst>
              <a:ext uri="{FF2B5EF4-FFF2-40B4-BE49-F238E27FC236}">
                <a16:creationId xmlns:a16="http://schemas.microsoft.com/office/drawing/2014/main" id="{0C470361-FA4F-0012-96D3-E7E506929399}"/>
              </a:ext>
            </a:extLst>
          </p:cNvPr>
          <p:cNvSpPr txBox="1"/>
          <p:nvPr/>
        </p:nvSpPr>
        <p:spPr>
          <a:xfrm>
            <a:off x="0" y="4489265"/>
            <a:ext cx="8609866" cy="923330"/>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pinnacle of human arrogance – to believe that humans can control the weather</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greatest idolatry is for man to elevate himself to the place of God</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It is silly and faithless to believe that humans can change the weather </a:t>
            </a:r>
          </a:p>
        </p:txBody>
      </p:sp>
      <p:sp>
        <p:nvSpPr>
          <p:cNvPr id="33" name="TextBox 32">
            <a:extLst>
              <a:ext uri="{FF2B5EF4-FFF2-40B4-BE49-F238E27FC236}">
                <a16:creationId xmlns:a16="http://schemas.microsoft.com/office/drawing/2014/main" id="{058E65A3-C7B9-2B30-1C13-1350FFAB3B42}"/>
              </a:ext>
            </a:extLst>
          </p:cNvPr>
          <p:cNvSpPr txBox="1"/>
          <p:nvPr/>
        </p:nvSpPr>
        <p:spPr>
          <a:xfrm>
            <a:off x="4806593" y="4252217"/>
            <a:ext cx="4246830"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Christians do not fear a changing climate</a:t>
            </a:r>
          </a:p>
        </p:txBody>
      </p:sp>
    </p:spTree>
    <p:extLst>
      <p:ext uri="{BB962C8B-B14F-4D97-AF65-F5344CB8AC3E}">
        <p14:creationId xmlns:p14="http://schemas.microsoft.com/office/powerpoint/2010/main" val="2431961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4">
                                            <p:txEl>
                                              <p:pRg st="0" end="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4">
                                            <p:txEl>
                                              <p:pRg st="1" end="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7">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0"/>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3">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2">
                                            <p:txEl>
                                              <p:pRg st="0" end="0"/>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2">
                                            <p:txEl>
                                              <p:pRg st="1" end="1"/>
                                            </p:txEl>
                                          </p:spTgt>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5" grpId="0" build="p"/>
      <p:bldP spid="19" grpId="0"/>
      <p:bldP spid="20" grpId="0"/>
      <p:bldP spid="21" grpId="0" uiExpand="1" build="p"/>
      <p:bldP spid="23" grpId="0"/>
      <p:bldP spid="24" grpId="0" build="p"/>
      <p:bldP spid="25" grpId="0"/>
      <p:bldP spid="27" grpId="0" uiExpand="1" build="p"/>
      <p:bldP spid="31" grpId="0"/>
      <p:bldP spid="32" grpId="0" uiExpand="1" build="p"/>
      <p:bldP spid="3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F0910813-6890-FE38-51F6-B7796EBC90EB}"/>
              </a:ext>
            </a:extLst>
          </p:cNvPr>
          <p:cNvSpPr txBox="1"/>
          <p:nvPr/>
        </p:nvSpPr>
        <p:spPr>
          <a:xfrm>
            <a:off x="395536" y="30499"/>
            <a:ext cx="8238899" cy="400110"/>
          </a:xfrm>
          <a:prstGeom prst="rect">
            <a:avLst/>
          </a:prstGeom>
          <a:noFill/>
          <a:ln w="19050">
            <a:solidFill>
              <a:schemeClr val="bg1"/>
            </a:solidFill>
          </a:ln>
        </p:spPr>
        <p:txBody>
          <a:bodyPr wrap="square" rtlCol="0">
            <a:spAutoFit/>
          </a:bodyPr>
          <a:lstStyle/>
          <a:p>
            <a:pPr marL="4763" indent="-4763" algn="ctr"/>
            <a:r>
              <a:rPr lang="en-AU" sz="2000" b="1" dirty="0">
                <a:solidFill>
                  <a:srgbClr val="FFFF00"/>
                </a:solidFill>
                <a:latin typeface="Times New Roman" panose="02020603050405020304" pitchFamily="18" charset="0"/>
                <a:cs typeface="Times New Roman" panose="02020603050405020304" pitchFamily="18" charset="0"/>
              </a:rPr>
              <a:t>Jesus, doing what only God can do.     No fear, for our faith is in Him</a:t>
            </a:r>
          </a:p>
        </p:txBody>
      </p:sp>
      <p:sp>
        <p:nvSpPr>
          <p:cNvPr id="16" name="TextBox 15">
            <a:extLst>
              <a:ext uri="{FF2B5EF4-FFF2-40B4-BE49-F238E27FC236}">
                <a16:creationId xmlns:a16="http://schemas.microsoft.com/office/drawing/2014/main" id="{63B2CA88-27F8-363B-4854-9FA09C225DFC}"/>
              </a:ext>
            </a:extLst>
          </p:cNvPr>
          <p:cNvSpPr txBox="1"/>
          <p:nvPr/>
        </p:nvSpPr>
        <p:spPr>
          <a:xfrm>
            <a:off x="539552" y="553244"/>
            <a:ext cx="6048672" cy="2739211"/>
          </a:xfrm>
          <a:prstGeom prst="rect">
            <a:avLst/>
          </a:prstGeom>
          <a:solidFill>
            <a:schemeClr val="bg1"/>
          </a:solidFill>
          <a:ln>
            <a:noFill/>
          </a:ln>
        </p:spPr>
        <p:txBody>
          <a:bodyPr wrap="square" numCol="1" rtlCol="0">
            <a:spAutoFit/>
          </a:bodyPr>
          <a:lstStyle/>
          <a:p>
            <a:r>
              <a:rPr lang="en-AU" dirty="0">
                <a:latin typeface="Times New Roman" panose="02020603050405020304" pitchFamily="18" charset="0"/>
                <a:ea typeface="Times New Roman" panose="02020603050405020304" pitchFamily="18" charset="0"/>
              </a:rPr>
              <a:t>Job 38:8–11 (ESV) </a:t>
            </a:r>
          </a:p>
          <a:p>
            <a:pPr marL="736600" indent="-609600">
              <a:spcBef>
                <a:spcPts val="1200"/>
              </a:spcBef>
              <a:spcAft>
                <a:spcPts val="0"/>
              </a:spcAft>
              <a:tabLst>
                <a:tab pos="127000" algn="r"/>
                <a:tab pos="254000" algn="l"/>
              </a:tabLst>
            </a:pPr>
            <a:r>
              <a:rPr lang="en-AU" b="1" baseline="30000" dirty="0">
                <a:latin typeface="Comic Sans MS" panose="030F0902030302020204" pitchFamily="66" charset="0"/>
                <a:ea typeface="Times New Roman" panose="02020603050405020304" pitchFamily="18" charset="0"/>
              </a:rPr>
              <a:t>8 </a:t>
            </a:r>
            <a:r>
              <a:rPr lang="en-AU" dirty="0">
                <a:latin typeface="Comic Sans MS" panose="030F0902030302020204" pitchFamily="66" charset="0"/>
                <a:ea typeface="Times New Roman" panose="02020603050405020304" pitchFamily="18" charset="0"/>
              </a:rPr>
              <a:t>“Or who shut in the sea with doors </a:t>
            </a:r>
            <a:endParaRPr lang="en-AU" dirty="0">
              <a:latin typeface="Times New Roman" panose="02020603050405020304" pitchFamily="18" charset="0"/>
              <a:ea typeface="Times New Roman" panose="02020603050405020304" pitchFamily="18" charset="0"/>
            </a:endParaRPr>
          </a:p>
          <a:p>
            <a:pPr marL="127000"/>
            <a:r>
              <a:rPr lang="en-AU" dirty="0">
                <a:latin typeface="Comic Sans MS" panose="030F0902030302020204" pitchFamily="66" charset="0"/>
                <a:ea typeface="Times New Roman" panose="02020603050405020304" pitchFamily="18" charset="0"/>
              </a:rPr>
              <a:t>when it burst out from the womb, </a:t>
            </a:r>
            <a:endParaRPr lang="en-AU" dirty="0">
              <a:latin typeface="Times New Roman" panose="02020603050405020304" pitchFamily="18" charset="0"/>
              <a:ea typeface="Times New Roman" panose="02020603050405020304" pitchFamily="18" charset="0"/>
            </a:endParaRPr>
          </a:p>
          <a:p>
            <a:pPr marL="736600" indent="-609600">
              <a:tabLst>
                <a:tab pos="127000" algn="r"/>
                <a:tab pos="254000" algn="l"/>
              </a:tabLst>
            </a:pPr>
            <a:r>
              <a:rPr lang="en-AU" b="1" baseline="30000" dirty="0">
                <a:latin typeface="Comic Sans MS" panose="030F0902030302020204" pitchFamily="66" charset="0"/>
                <a:ea typeface="Times New Roman" panose="02020603050405020304" pitchFamily="18" charset="0"/>
              </a:rPr>
              <a:t>9 </a:t>
            </a:r>
            <a:r>
              <a:rPr lang="en-AU" dirty="0">
                <a:latin typeface="Comic Sans MS" panose="030F0902030302020204" pitchFamily="66" charset="0"/>
                <a:ea typeface="Times New Roman" panose="02020603050405020304" pitchFamily="18" charset="0"/>
              </a:rPr>
              <a:t>when I made clouds its garment </a:t>
            </a:r>
            <a:endParaRPr lang="en-AU" dirty="0">
              <a:latin typeface="Times New Roman" panose="02020603050405020304" pitchFamily="18" charset="0"/>
              <a:ea typeface="Times New Roman" panose="02020603050405020304" pitchFamily="18" charset="0"/>
            </a:endParaRPr>
          </a:p>
          <a:p>
            <a:pPr marL="127000"/>
            <a:r>
              <a:rPr lang="en-AU" dirty="0">
                <a:latin typeface="Comic Sans MS" panose="030F0902030302020204" pitchFamily="66" charset="0"/>
                <a:ea typeface="Times New Roman" panose="02020603050405020304" pitchFamily="18" charset="0"/>
              </a:rPr>
              <a:t>and thick darkness its swaddling band, </a:t>
            </a:r>
            <a:endParaRPr lang="en-AU" dirty="0">
              <a:latin typeface="Times New Roman" panose="02020603050405020304" pitchFamily="18" charset="0"/>
              <a:ea typeface="Times New Roman" panose="02020603050405020304" pitchFamily="18" charset="0"/>
            </a:endParaRPr>
          </a:p>
          <a:p>
            <a:pPr marL="736600" indent="-609600">
              <a:tabLst>
                <a:tab pos="127000" algn="r"/>
                <a:tab pos="254000" algn="l"/>
              </a:tabLst>
            </a:pPr>
            <a:r>
              <a:rPr lang="en-AU" b="1" baseline="30000" dirty="0">
                <a:latin typeface="Comic Sans MS" panose="030F0902030302020204" pitchFamily="66" charset="0"/>
                <a:ea typeface="Times New Roman" panose="02020603050405020304" pitchFamily="18" charset="0"/>
              </a:rPr>
              <a:t>10 </a:t>
            </a:r>
            <a:r>
              <a:rPr lang="en-AU" dirty="0">
                <a:latin typeface="Comic Sans MS" panose="030F0902030302020204" pitchFamily="66" charset="0"/>
                <a:ea typeface="Times New Roman" panose="02020603050405020304" pitchFamily="18" charset="0"/>
              </a:rPr>
              <a:t>and prescribed limits for it </a:t>
            </a:r>
            <a:endParaRPr lang="en-AU" dirty="0">
              <a:latin typeface="Times New Roman" panose="02020603050405020304" pitchFamily="18" charset="0"/>
              <a:ea typeface="Times New Roman" panose="02020603050405020304" pitchFamily="18" charset="0"/>
            </a:endParaRPr>
          </a:p>
          <a:p>
            <a:pPr marL="127000"/>
            <a:r>
              <a:rPr lang="en-AU" dirty="0">
                <a:latin typeface="Comic Sans MS" panose="030F0902030302020204" pitchFamily="66" charset="0"/>
                <a:ea typeface="Times New Roman" panose="02020603050405020304" pitchFamily="18" charset="0"/>
              </a:rPr>
              <a:t>and set bars and doors, </a:t>
            </a:r>
            <a:endParaRPr lang="en-AU" dirty="0">
              <a:latin typeface="Times New Roman" panose="02020603050405020304" pitchFamily="18" charset="0"/>
              <a:ea typeface="Times New Roman" panose="02020603050405020304" pitchFamily="18" charset="0"/>
            </a:endParaRPr>
          </a:p>
          <a:p>
            <a:pPr marL="736600" indent="-609600">
              <a:tabLst>
                <a:tab pos="127000" algn="r"/>
                <a:tab pos="254000" algn="l"/>
              </a:tabLst>
            </a:pPr>
            <a:r>
              <a:rPr lang="en-AU" b="1" baseline="30000" dirty="0">
                <a:latin typeface="Comic Sans MS" panose="030F0902030302020204" pitchFamily="66" charset="0"/>
                <a:ea typeface="Times New Roman" panose="02020603050405020304" pitchFamily="18" charset="0"/>
              </a:rPr>
              <a:t>11 </a:t>
            </a:r>
            <a:r>
              <a:rPr lang="en-AU" dirty="0">
                <a:latin typeface="Comic Sans MS" panose="030F0902030302020204" pitchFamily="66" charset="0"/>
                <a:ea typeface="Times New Roman" panose="02020603050405020304" pitchFamily="18" charset="0"/>
              </a:rPr>
              <a:t>and said, ‘Thus far shall you come, and no farther, </a:t>
            </a:r>
            <a:endParaRPr lang="en-AU" dirty="0">
              <a:latin typeface="Times New Roman" panose="02020603050405020304" pitchFamily="18" charset="0"/>
              <a:ea typeface="Times New Roman" panose="02020603050405020304" pitchFamily="18" charset="0"/>
            </a:endParaRPr>
          </a:p>
          <a:p>
            <a:r>
              <a:rPr lang="en-AU" dirty="0">
                <a:latin typeface="Comic Sans MS" panose="030F0902030302020204" pitchFamily="66" charset="0"/>
                <a:ea typeface="Times New Roman" panose="02020603050405020304" pitchFamily="18" charset="0"/>
                <a:cs typeface="Times New Roman" panose="02020603050405020304" pitchFamily="18" charset="0"/>
              </a:rPr>
              <a:t>and here shall your proud waves be stayed’?</a:t>
            </a:r>
            <a:r>
              <a:rPr lang="en-AU" sz="1600" dirty="0"/>
              <a:t> </a:t>
            </a:r>
            <a:endParaRPr lang="en-AU" sz="17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69420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F0910813-6890-FE38-51F6-B7796EBC90EB}"/>
              </a:ext>
            </a:extLst>
          </p:cNvPr>
          <p:cNvSpPr txBox="1"/>
          <p:nvPr/>
        </p:nvSpPr>
        <p:spPr>
          <a:xfrm>
            <a:off x="395536" y="30499"/>
            <a:ext cx="8238899" cy="400110"/>
          </a:xfrm>
          <a:prstGeom prst="rect">
            <a:avLst/>
          </a:prstGeom>
          <a:noFill/>
          <a:ln w="19050">
            <a:solidFill>
              <a:schemeClr val="bg1"/>
            </a:solidFill>
          </a:ln>
        </p:spPr>
        <p:txBody>
          <a:bodyPr wrap="square" rtlCol="0">
            <a:spAutoFit/>
          </a:bodyPr>
          <a:lstStyle/>
          <a:p>
            <a:pPr marL="4763" indent="-4763" algn="ctr"/>
            <a:r>
              <a:rPr lang="en-AU" sz="2000" b="1" dirty="0">
                <a:solidFill>
                  <a:srgbClr val="FFFF00"/>
                </a:solidFill>
                <a:latin typeface="Times New Roman" panose="02020603050405020304" pitchFamily="18" charset="0"/>
                <a:cs typeface="Times New Roman" panose="02020603050405020304" pitchFamily="18" charset="0"/>
              </a:rPr>
              <a:t>Jesus, doing what only God can do.     No fear, for our faith is in Him</a:t>
            </a:r>
          </a:p>
        </p:txBody>
      </p:sp>
      <p:sp>
        <p:nvSpPr>
          <p:cNvPr id="16" name="TextBox 15">
            <a:extLst>
              <a:ext uri="{FF2B5EF4-FFF2-40B4-BE49-F238E27FC236}">
                <a16:creationId xmlns:a16="http://schemas.microsoft.com/office/drawing/2014/main" id="{63B2CA88-27F8-363B-4854-9FA09C225DFC}"/>
              </a:ext>
            </a:extLst>
          </p:cNvPr>
          <p:cNvSpPr txBox="1"/>
          <p:nvPr/>
        </p:nvSpPr>
        <p:spPr>
          <a:xfrm>
            <a:off x="539552" y="553244"/>
            <a:ext cx="7560840" cy="4801314"/>
          </a:xfrm>
          <a:prstGeom prst="rect">
            <a:avLst/>
          </a:prstGeom>
          <a:solidFill>
            <a:schemeClr val="bg1"/>
          </a:solidFill>
          <a:ln>
            <a:noFill/>
          </a:ln>
        </p:spPr>
        <p:txBody>
          <a:bodyPr wrap="square" numCol="1" rtlCol="0">
            <a:spAutoFit/>
          </a:bodyPr>
          <a:lstStyle/>
          <a:p>
            <a:pPr marL="736600" indent="-609600">
              <a:tabLst>
                <a:tab pos="127000" algn="r"/>
                <a:tab pos="254000" algn="l"/>
              </a:tabLst>
            </a:pPr>
            <a:r>
              <a:rPr lang="en-AU" sz="1800" b="1" baseline="30000" dirty="0">
                <a:effectLst/>
                <a:latin typeface="Comic Sans MS" panose="030F0902030302020204" pitchFamily="66" charset="0"/>
                <a:ea typeface="Times New Roman" panose="02020603050405020304" pitchFamily="18" charset="0"/>
              </a:rPr>
              <a:t>Jeremiah 5:22 </a:t>
            </a:r>
            <a:r>
              <a:rPr lang="en-AU" sz="1800" dirty="0">
                <a:effectLst/>
                <a:latin typeface="Comic Sans MS" panose="030F0902030302020204" pitchFamily="66" charset="0"/>
                <a:ea typeface="Times New Roman" panose="02020603050405020304" pitchFamily="18" charset="0"/>
              </a:rPr>
              <a:t>Do you not fear me?  declares THE  LORD. </a:t>
            </a:r>
            <a:endParaRPr lang="en-AU" sz="1800" dirty="0">
              <a:effectLst/>
              <a:latin typeface="Times New Roman" panose="02020603050405020304" pitchFamily="18" charset="0"/>
              <a:ea typeface="Times New Roman" panose="02020603050405020304" pitchFamily="18" charset="0"/>
            </a:endParaRPr>
          </a:p>
          <a:p>
            <a:pPr marL="127000"/>
            <a:r>
              <a:rPr lang="en-AU" sz="1800" dirty="0">
                <a:effectLst/>
                <a:latin typeface="Comic Sans MS" panose="030F0902030302020204" pitchFamily="66" charset="0"/>
                <a:ea typeface="Times New Roman" panose="02020603050405020304" pitchFamily="18" charset="0"/>
              </a:rPr>
              <a:t>Do you not tremble before me? </a:t>
            </a:r>
            <a:endParaRPr lang="en-AU" sz="1800" dirty="0">
              <a:effectLst/>
              <a:latin typeface="Times New Roman" panose="02020603050405020304" pitchFamily="18" charset="0"/>
              <a:ea typeface="Times New Roman" panose="02020603050405020304" pitchFamily="18" charset="0"/>
            </a:endParaRPr>
          </a:p>
          <a:p>
            <a:pPr marL="736600" indent="-609600">
              <a:tabLst>
                <a:tab pos="127000" algn="r"/>
                <a:tab pos="254000" algn="l"/>
              </a:tabLst>
            </a:pPr>
            <a:r>
              <a:rPr lang="en-AU" sz="1800" dirty="0">
                <a:effectLst/>
                <a:latin typeface="Comic Sans MS" panose="030F0902030302020204" pitchFamily="66" charset="0"/>
                <a:ea typeface="Times New Roman" panose="02020603050405020304" pitchFamily="18" charset="0"/>
              </a:rPr>
              <a:t>I placed the sand as the boundary for the sea, </a:t>
            </a:r>
            <a:endParaRPr lang="en-AU" sz="1800" dirty="0">
              <a:effectLst/>
              <a:latin typeface="Times New Roman" panose="02020603050405020304" pitchFamily="18" charset="0"/>
              <a:ea typeface="Times New Roman" panose="02020603050405020304" pitchFamily="18" charset="0"/>
            </a:endParaRPr>
          </a:p>
          <a:p>
            <a:pPr marL="127000"/>
            <a:r>
              <a:rPr lang="en-AU" sz="1800" dirty="0">
                <a:effectLst/>
                <a:latin typeface="Comic Sans MS" panose="030F0902030302020204" pitchFamily="66" charset="0"/>
                <a:ea typeface="Times New Roman" panose="02020603050405020304" pitchFamily="18" charset="0"/>
              </a:rPr>
              <a:t>a perpetual barrier that it cannot pass; </a:t>
            </a:r>
            <a:endParaRPr lang="en-AU" sz="1800" dirty="0">
              <a:effectLst/>
              <a:latin typeface="Times New Roman" panose="02020603050405020304" pitchFamily="18" charset="0"/>
              <a:ea typeface="Times New Roman" panose="02020603050405020304" pitchFamily="18" charset="0"/>
            </a:endParaRPr>
          </a:p>
          <a:p>
            <a:pPr marL="736600" indent="-609600">
              <a:tabLst>
                <a:tab pos="127000" algn="r"/>
                <a:tab pos="254000" algn="l"/>
              </a:tabLst>
            </a:pPr>
            <a:r>
              <a:rPr lang="en-AU" sz="1800" dirty="0">
                <a:effectLst/>
                <a:latin typeface="Comic Sans MS" panose="030F0902030302020204" pitchFamily="66" charset="0"/>
                <a:ea typeface="Times New Roman" panose="02020603050405020304" pitchFamily="18" charset="0"/>
              </a:rPr>
              <a:t>though the waves toss, they cannot prevail; </a:t>
            </a:r>
            <a:endParaRPr lang="en-AU" sz="1800" dirty="0">
              <a:effectLst/>
              <a:latin typeface="Times New Roman" panose="02020603050405020304" pitchFamily="18" charset="0"/>
              <a:ea typeface="Times New Roman" panose="02020603050405020304" pitchFamily="18" charset="0"/>
            </a:endParaRPr>
          </a:p>
          <a:p>
            <a:pPr marL="127000"/>
            <a:r>
              <a:rPr lang="en-AU" sz="1800" dirty="0">
                <a:effectLst/>
                <a:latin typeface="Comic Sans MS" panose="030F0902030302020204" pitchFamily="66" charset="0"/>
                <a:ea typeface="Times New Roman" panose="02020603050405020304" pitchFamily="18" charset="0"/>
              </a:rPr>
              <a:t>though they roar, they cannot pass over it. </a:t>
            </a:r>
            <a:endParaRPr lang="en-AU" sz="1800" dirty="0">
              <a:effectLst/>
              <a:latin typeface="Times New Roman" panose="02020603050405020304" pitchFamily="18" charset="0"/>
              <a:ea typeface="Times New Roman" panose="02020603050405020304" pitchFamily="18" charset="0"/>
            </a:endParaRPr>
          </a:p>
          <a:p>
            <a:pPr marL="127000"/>
            <a:r>
              <a:rPr lang="en-AU" sz="1800" dirty="0">
                <a:effectLst/>
                <a:latin typeface="Comic Sans MS" panose="030F0902030302020204" pitchFamily="66" charset="0"/>
                <a:ea typeface="Times New Roman" panose="02020603050405020304" pitchFamily="18" charset="0"/>
              </a:rPr>
              <a:t> </a:t>
            </a:r>
            <a:endParaRPr lang="en-AU" sz="1800" dirty="0">
              <a:effectLst/>
              <a:latin typeface="Times New Roman" panose="02020603050405020304" pitchFamily="18" charset="0"/>
              <a:ea typeface="Times New Roman" panose="02020603050405020304" pitchFamily="18" charset="0"/>
            </a:endParaRPr>
          </a:p>
          <a:p>
            <a:pPr marL="736600" indent="-609600">
              <a:tabLst>
                <a:tab pos="127000" algn="r"/>
                <a:tab pos="254000" algn="l"/>
              </a:tabLst>
            </a:pPr>
            <a:r>
              <a:rPr lang="en-AU" sz="1800" b="1" baseline="30000" dirty="0">
                <a:effectLst/>
                <a:latin typeface="Comic Sans MS" panose="030F0902030302020204" pitchFamily="66" charset="0"/>
                <a:ea typeface="Times New Roman" panose="02020603050405020304" pitchFamily="18" charset="0"/>
              </a:rPr>
              <a:t>23 </a:t>
            </a:r>
            <a:r>
              <a:rPr lang="en-AU" sz="1800" dirty="0">
                <a:effectLst/>
                <a:latin typeface="Comic Sans MS" panose="030F0902030302020204" pitchFamily="66" charset="0"/>
                <a:ea typeface="Times New Roman" panose="02020603050405020304" pitchFamily="18" charset="0"/>
              </a:rPr>
              <a:t>But this people has a stubborn and rebellious heart; </a:t>
            </a:r>
            <a:endParaRPr lang="en-AU" sz="1800" dirty="0">
              <a:effectLst/>
              <a:latin typeface="Times New Roman" panose="02020603050405020304" pitchFamily="18" charset="0"/>
              <a:ea typeface="Times New Roman" panose="02020603050405020304" pitchFamily="18" charset="0"/>
            </a:endParaRPr>
          </a:p>
          <a:p>
            <a:pPr marL="127000"/>
            <a:r>
              <a:rPr lang="en-AU" sz="1800" dirty="0">
                <a:effectLst/>
                <a:latin typeface="Comic Sans MS" panose="030F0902030302020204" pitchFamily="66" charset="0"/>
                <a:ea typeface="Times New Roman" panose="02020603050405020304" pitchFamily="18" charset="0"/>
              </a:rPr>
              <a:t>they have turned aside and gone away. </a:t>
            </a:r>
            <a:endParaRPr lang="en-AU" sz="1800" dirty="0">
              <a:effectLst/>
              <a:latin typeface="Times New Roman" panose="02020603050405020304" pitchFamily="18" charset="0"/>
              <a:ea typeface="Times New Roman" panose="02020603050405020304" pitchFamily="18" charset="0"/>
            </a:endParaRPr>
          </a:p>
          <a:p>
            <a:pPr marL="736600" indent="-609600">
              <a:tabLst>
                <a:tab pos="127000" algn="r"/>
                <a:tab pos="254000" algn="l"/>
              </a:tabLst>
            </a:pPr>
            <a:r>
              <a:rPr lang="en-AU" sz="1800" b="1" baseline="30000" dirty="0">
                <a:effectLst/>
                <a:latin typeface="Comic Sans MS" panose="030F0902030302020204" pitchFamily="66" charset="0"/>
                <a:ea typeface="Times New Roman" panose="02020603050405020304" pitchFamily="18" charset="0"/>
              </a:rPr>
              <a:t>24 </a:t>
            </a:r>
            <a:r>
              <a:rPr lang="en-AU" sz="1800" dirty="0">
                <a:effectLst/>
                <a:latin typeface="Comic Sans MS" panose="030F0902030302020204" pitchFamily="66" charset="0"/>
                <a:ea typeface="Times New Roman" panose="02020603050405020304" pitchFamily="18" charset="0"/>
              </a:rPr>
              <a:t>They do not say in their hearts, </a:t>
            </a:r>
            <a:endParaRPr lang="en-AU" sz="1800" dirty="0">
              <a:effectLst/>
              <a:latin typeface="Times New Roman" panose="02020603050405020304" pitchFamily="18" charset="0"/>
              <a:ea typeface="Times New Roman" panose="02020603050405020304" pitchFamily="18" charset="0"/>
            </a:endParaRPr>
          </a:p>
          <a:p>
            <a:pPr marL="127000"/>
            <a:r>
              <a:rPr lang="en-AU" sz="1800" dirty="0">
                <a:effectLst/>
                <a:latin typeface="Comic Sans MS" panose="030F0902030302020204" pitchFamily="66" charset="0"/>
                <a:ea typeface="Times New Roman" panose="02020603050405020304" pitchFamily="18" charset="0"/>
              </a:rPr>
              <a:t>‘Let us fear </a:t>
            </a:r>
            <a:r>
              <a:rPr lang="en-AU" sz="1800" cap="small" dirty="0">
                <a:effectLst/>
                <a:latin typeface="Comic Sans MS" panose="030F0902030302020204" pitchFamily="66" charset="0"/>
                <a:ea typeface="Times New Roman" panose="02020603050405020304" pitchFamily="18" charset="0"/>
              </a:rPr>
              <a:t>THE  LORD</a:t>
            </a:r>
            <a:r>
              <a:rPr lang="en-AU" sz="1800" dirty="0">
                <a:effectLst/>
                <a:latin typeface="Comic Sans MS" panose="030F0902030302020204" pitchFamily="66" charset="0"/>
                <a:ea typeface="Times New Roman" panose="02020603050405020304" pitchFamily="18" charset="0"/>
              </a:rPr>
              <a:t> our God, </a:t>
            </a:r>
            <a:endParaRPr lang="en-AU" sz="1800" dirty="0">
              <a:effectLst/>
              <a:latin typeface="Times New Roman" panose="02020603050405020304" pitchFamily="18" charset="0"/>
              <a:ea typeface="Times New Roman" panose="02020603050405020304" pitchFamily="18" charset="0"/>
            </a:endParaRPr>
          </a:p>
          <a:p>
            <a:pPr marL="736600" indent="-609600">
              <a:tabLst>
                <a:tab pos="127000" algn="r"/>
                <a:tab pos="254000" algn="l"/>
              </a:tabLst>
            </a:pPr>
            <a:r>
              <a:rPr lang="en-AU" sz="1800" dirty="0">
                <a:effectLst/>
                <a:latin typeface="Comic Sans MS" panose="030F0902030302020204" pitchFamily="66" charset="0"/>
                <a:ea typeface="Times New Roman" panose="02020603050405020304" pitchFamily="18" charset="0"/>
              </a:rPr>
              <a:t>who gives the rain in its season, </a:t>
            </a:r>
            <a:endParaRPr lang="en-AU" sz="1800" dirty="0">
              <a:effectLst/>
              <a:latin typeface="Times New Roman" panose="02020603050405020304" pitchFamily="18" charset="0"/>
              <a:ea typeface="Times New Roman" panose="02020603050405020304" pitchFamily="18" charset="0"/>
            </a:endParaRPr>
          </a:p>
          <a:p>
            <a:pPr marL="127000"/>
            <a:r>
              <a:rPr lang="en-AU" sz="1800" dirty="0">
                <a:effectLst/>
                <a:latin typeface="Comic Sans MS" panose="030F0902030302020204" pitchFamily="66" charset="0"/>
                <a:ea typeface="Times New Roman" panose="02020603050405020304" pitchFamily="18" charset="0"/>
              </a:rPr>
              <a:t>the autumn rain and the spring rain, </a:t>
            </a:r>
            <a:endParaRPr lang="en-AU" sz="1800" dirty="0">
              <a:effectLst/>
              <a:latin typeface="Times New Roman" panose="02020603050405020304" pitchFamily="18" charset="0"/>
              <a:ea typeface="Times New Roman" panose="02020603050405020304" pitchFamily="18" charset="0"/>
            </a:endParaRPr>
          </a:p>
          <a:p>
            <a:pPr marL="736600" indent="-609600">
              <a:tabLst>
                <a:tab pos="127000" algn="r"/>
                <a:tab pos="254000" algn="l"/>
              </a:tabLst>
            </a:pPr>
            <a:r>
              <a:rPr lang="en-AU" sz="1800" dirty="0">
                <a:effectLst/>
                <a:latin typeface="Comic Sans MS" panose="030F0902030302020204" pitchFamily="66" charset="0"/>
                <a:ea typeface="Times New Roman" panose="02020603050405020304" pitchFamily="18" charset="0"/>
              </a:rPr>
              <a:t>and keeps for us, the weeks appointed for the harvest.’ </a:t>
            </a:r>
            <a:endParaRPr lang="en-AU" sz="1800" dirty="0">
              <a:effectLst/>
              <a:latin typeface="Times New Roman" panose="02020603050405020304" pitchFamily="18" charset="0"/>
              <a:ea typeface="Times New Roman" panose="02020603050405020304" pitchFamily="18" charset="0"/>
            </a:endParaRPr>
          </a:p>
          <a:p>
            <a:pPr marL="736600" indent="-609600">
              <a:tabLst>
                <a:tab pos="127000" algn="r"/>
                <a:tab pos="254000" algn="l"/>
              </a:tabLst>
            </a:pPr>
            <a:r>
              <a:rPr lang="en-AU" sz="1800" dirty="0">
                <a:effectLst/>
                <a:latin typeface="Comic Sans MS" panose="030F0902030302020204" pitchFamily="66" charset="0"/>
                <a:ea typeface="Times New Roman" panose="02020603050405020304" pitchFamily="18" charset="0"/>
              </a:rPr>
              <a:t> </a:t>
            </a:r>
            <a:endParaRPr lang="en-AU" sz="1800" dirty="0">
              <a:effectLst/>
              <a:latin typeface="Times New Roman" panose="02020603050405020304" pitchFamily="18" charset="0"/>
              <a:ea typeface="Times New Roman" panose="02020603050405020304" pitchFamily="18" charset="0"/>
            </a:endParaRPr>
          </a:p>
          <a:p>
            <a:pPr marL="736600" indent="-609600">
              <a:tabLst>
                <a:tab pos="127000" algn="r"/>
                <a:tab pos="254000" algn="l"/>
              </a:tabLst>
            </a:pPr>
            <a:r>
              <a:rPr lang="en-AU" sz="1800" b="1" baseline="30000" dirty="0">
                <a:effectLst/>
                <a:latin typeface="Comic Sans MS" panose="030F0902030302020204" pitchFamily="66" charset="0"/>
                <a:ea typeface="Times New Roman" panose="02020603050405020304" pitchFamily="18" charset="0"/>
              </a:rPr>
              <a:t>25 </a:t>
            </a:r>
            <a:r>
              <a:rPr lang="en-AU" sz="1800" dirty="0">
                <a:effectLst/>
                <a:latin typeface="Comic Sans MS" panose="030F0902030302020204" pitchFamily="66" charset="0"/>
                <a:ea typeface="Times New Roman" panose="02020603050405020304" pitchFamily="18" charset="0"/>
              </a:rPr>
              <a:t>Your iniquities have turned these away, </a:t>
            </a:r>
            <a:endParaRPr lang="en-AU" sz="1800" dirty="0">
              <a:effectLst/>
              <a:latin typeface="Times New Roman" panose="02020603050405020304" pitchFamily="18" charset="0"/>
              <a:ea typeface="Times New Roman" panose="02020603050405020304" pitchFamily="18" charset="0"/>
            </a:endParaRPr>
          </a:p>
          <a:p>
            <a:pPr marL="127000"/>
            <a:r>
              <a:rPr lang="en-AU" sz="1800" dirty="0">
                <a:effectLst/>
                <a:latin typeface="Comic Sans MS" panose="030F0902030302020204" pitchFamily="66" charset="0"/>
                <a:ea typeface="Times New Roman" panose="02020603050405020304" pitchFamily="18" charset="0"/>
              </a:rPr>
              <a:t>and your sins have kept good from you. </a:t>
            </a:r>
            <a:endParaRPr lang="en-AU"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06380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F0910813-6890-FE38-51F6-B7796EBC90EB}"/>
              </a:ext>
            </a:extLst>
          </p:cNvPr>
          <p:cNvSpPr txBox="1"/>
          <p:nvPr/>
        </p:nvSpPr>
        <p:spPr>
          <a:xfrm>
            <a:off x="395536" y="30499"/>
            <a:ext cx="8238899" cy="400110"/>
          </a:xfrm>
          <a:prstGeom prst="rect">
            <a:avLst/>
          </a:prstGeom>
          <a:noFill/>
          <a:ln w="19050">
            <a:solidFill>
              <a:schemeClr val="bg1"/>
            </a:solidFill>
          </a:ln>
        </p:spPr>
        <p:txBody>
          <a:bodyPr wrap="square" rtlCol="0">
            <a:spAutoFit/>
          </a:bodyPr>
          <a:lstStyle/>
          <a:p>
            <a:pPr marL="4763" indent="-4763" algn="ctr"/>
            <a:r>
              <a:rPr lang="en-AU" sz="2000" b="1" dirty="0">
                <a:solidFill>
                  <a:srgbClr val="FFFF00"/>
                </a:solidFill>
                <a:latin typeface="Times New Roman" panose="02020603050405020304" pitchFamily="18" charset="0"/>
                <a:cs typeface="Times New Roman" panose="02020603050405020304" pitchFamily="18" charset="0"/>
              </a:rPr>
              <a:t>Jesus, doing what only God can do.     No fear, for our faith is in Him</a:t>
            </a:r>
          </a:p>
        </p:txBody>
      </p:sp>
      <p:sp>
        <p:nvSpPr>
          <p:cNvPr id="16" name="TextBox 15">
            <a:extLst>
              <a:ext uri="{FF2B5EF4-FFF2-40B4-BE49-F238E27FC236}">
                <a16:creationId xmlns:a16="http://schemas.microsoft.com/office/drawing/2014/main" id="{63B2CA88-27F8-363B-4854-9FA09C225DFC}"/>
              </a:ext>
            </a:extLst>
          </p:cNvPr>
          <p:cNvSpPr txBox="1"/>
          <p:nvPr/>
        </p:nvSpPr>
        <p:spPr>
          <a:xfrm>
            <a:off x="539552" y="481236"/>
            <a:ext cx="7560840" cy="2031325"/>
          </a:xfrm>
          <a:prstGeom prst="rect">
            <a:avLst/>
          </a:prstGeom>
          <a:solidFill>
            <a:schemeClr val="bg1"/>
          </a:solidFill>
          <a:ln>
            <a:noFill/>
          </a:ln>
        </p:spPr>
        <p:txBody>
          <a:bodyPr wrap="square" numCol="1" rtlCol="0">
            <a:spAutoFit/>
          </a:bodyPr>
          <a:lstStyle/>
          <a:p>
            <a:r>
              <a:rPr lang="en-AU" sz="1800" dirty="0">
                <a:effectLst/>
                <a:latin typeface="Times New Roman" panose="02020603050405020304" pitchFamily="18" charset="0"/>
                <a:ea typeface="Times New Roman" panose="02020603050405020304" pitchFamily="18" charset="0"/>
              </a:rPr>
              <a:t>Revelation 9:20–21 (ESV) </a:t>
            </a:r>
          </a:p>
          <a:p>
            <a:endParaRPr lang="en-AU" sz="1800" dirty="0">
              <a:effectLst/>
              <a:latin typeface="Times New Roman" panose="02020603050405020304" pitchFamily="18" charset="0"/>
              <a:ea typeface="Times New Roman" panose="02020603050405020304" pitchFamily="18" charset="0"/>
            </a:endParaRPr>
          </a:p>
          <a:p>
            <a:r>
              <a:rPr lang="en-AU" sz="1800" b="1" baseline="30000" dirty="0">
                <a:effectLst/>
                <a:latin typeface="Comic Sans MS" panose="030F0902030302020204" pitchFamily="66" charset="0"/>
                <a:ea typeface="Times New Roman" panose="02020603050405020304" pitchFamily="18" charset="0"/>
                <a:cs typeface="Times New Roman" panose="02020603050405020304" pitchFamily="18" charset="0"/>
              </a:rPr>
              <a:t>20 </a:t>
            </a:r>
            <a:r>
              <a:rPr lang="en-AU" sz="1800" dirty="0">
                <a:effectLst/>
                <a:latin typeface="Comic Sans MS" panose="030F0902030302020204" pitchFamily="66" charset="0"/>
                <a:ea typeface="Times New Roman" panose="02020603050405020304" pitchFamily="18" charset="0"/>
                <a:cs typeface="Times New Roman" panose="02020603050405020304" pitchFamily="18" charset="0"/>
              </a:rPr>
              <a:t>The rest of mankind, who were not killed by these plagues, </a:t>
            </a:r>
            <a:r>
              <a:rPr lang="en-AU" sz="1800" u="sng" dirty="0">
                <a:effectLst/>
                <a:latin typeface="Comic Sans MS" panose="030F0902030302020204" pitchFamily="66" charset="0"/>
                <a:ea typeface="Times New Roman" panose="02020603050405020304" pitchFamily="18" charset="0"/>
                <a:cs typeface="Times New Roman" panose="02020603050405020304" pitchFamily="18" charset="0"/>
              </a:rPr>
              <a:t>did not repent of the works of their hands</a:t>
            </a:r>
            <a:r>
              <a:rPr lang="en-AU" sz="1800" dirty="0">
                <a:effectLst/>
                <a:latin typeface="Comic Sans MS" panose="030F0902030302020204" pitchFamily="66" charset="0"/>
                <a:ea typeface="Times New Roman" panose="02020603050405020304" pitchFamily="18" charset="0"/>
                <a:cs typeface="Times New Roman" panose="02020603050405020304" pitchFamily="18" charset="0"/>
              </a:rPr>
              <a:t> nor give up worshiping demons and idols of gold and silver and bronze and stone and wood, which cannot see or hear or walk, </a:t>
            </a:r>
            <a:r>
              <a:rPr lang="en-AU" sz="1800" b="1" baseline="30000" dirty="0">
                <a:effectLst/>
                <a:latin typeface="Comic Sans MS" panose="030F0902030302020204" pitchFamily="66" charset="0"/>
                <a:ea typeface="Times New Roman" panose="02020603050405020304" pitchFamily="18" charset="0"/>
                <a:cs typeface="Times New Roman" panose="02020603050405020304" pitchFamily="18" charset="0"/>
              </a:rPr>
              <a:t>21 </a:t>
            </a:r>
            <a:r>
              <a:rPr lang="en-AU" sz="1800" dirty="0">
                <a:effectLst/>
                <a:latin typeface="Comic Sans MS" panose="030F0902030302020204" pitchFamily="66" charset="0"/>
                <a:ea typeface="Times New Roman" panose="02020603050405020304" pitchFamily="18" charset="0"/>
                <a:cs typeface="Times New Roman" panose="02020603050405020304" pitchFamily="18" charset="0"/>
              </a:rPr>
              <a:t>nor did they repent of their murders or their sorceries or their sexual immorality or their thefts.</a:t>
            </a:r>
            <a:r>
              <a:rPr lang="en-AU" dirty="0">
                <a:effectLst/>
              </a:rPr>
              <a:t> </a:t>
            </a:r>
            <a:endParaRPr lang="en-AU" sz="1800" dirty="0">
              <a:effectLst/>
              <a:latin typeface="Times New Roman" panose="02020603050405020304" pitchFamily="18" charset="0"/>
              <a:ea typeface="Times New Roman" panose="02020603050405020304" pitchFamily="18" charset="0"/>
            </a:endParaRPr>
          </a:p>
        </p:txBody>
      </p:sp>
      <p:sp>
        <p:nvSpPr>
          <p:cNvPr id="2" name="TextBox 1">
            <a:extLst>
              <a:ext uri="{FF2B5EF4-FFF2-40B4-BE49-F238E27FC236}">
                <a16:creationId xmlns:a16="http://schemas.microsoft.com/office/drawing/2014/main" id="{14040620-B2DD-F3E8-C0B3-F027FC171BF0}"/>
              </a:ext>
            </a:extLst>
          </p:cNvPr>
          <p:cNvSpPr txBox="1"/>
          <p:nvPr/>
        </p:nvSpPr>
        <p:spPr>
          <a:xfrm>
            <a:off x="539552" y="2886405"/>
            <a:ext cx="7560840" cy="1661993"/>
          </a:xfrm>
          <a:prstGeom prst="rect">
            <a:avLst/>
          </a:prstGeom>
          <a:solidFill>
            <a:schemeClr val="bg1"/>
          </a:solidFill>
          <a:ln>
            <a:noFill/>
          </a:ln>
        </p:spPr>
        <p:txBody>
          <a:bodyPr wrap="square" numCol="1" rtlCol="0">
            <a:spAutoFit/>
          </a:bodyPr>
          <a:lstStyle/>
          <a:p>
            <a:r>
              <a:rPr lang="en-AU" sz="1800" dirty="0">
                <a:effectLst/>
                <a:latin typeface="Times New Roman" panose="02020603050405020304" pitchFamily="18" charset="0"/>
                <a:ea typeface="Times New Roman" panose="02020603050405020304" pitchFamily="18" charset="0"/>
              </a:rPr>
              <a:t>Revelation 16: (ESV) </a:t>
            </a:r>
          </a:p>
          <a:p>
            <a:endParaRPr lang="en-AU" b="1" baseline="30000" dirty="0">
              <a:latin typeface="Times New Roman" panose="02020603050405020304" pitchFamily="18" charset="0"/>
              <a:ea typeface="Times New Roman" panose="02020603050405020304" pitchFamily="18" charset="0"/>
              <a:cs typeface="Times New Roman" panose="02020603050405020304" pitchFamily="18" charset="0"/>
            </a:endParaRPr>
          </a:p>
          <a:p>
            <a:r>
              <a:rPr lang="en-AU" sz="1800" b="1" baseline="30000" dirty="0">
                <a:effectLst/>
                <a:latin typeface="Comic Sans MS" panose="030F0902030302020204" pitchFamily="66" charset="0"/>
                <a:ea typeface="Times New Roman" panose="02020603050405020304" pitchFamily="18" charset="0"/>
                <a:cs typeface="Times New Roman" panose="02020603050405020304" pitchFamily="18" charset="0"/>
              </a:rPr>
              <a:t>8 </a:t>
            </a:r>
            <a:r>
              <a:rPr lang="en-AU" sz="1800" dirty="0">
                <a:effectLst/>
                <a:latin typeface="Comic Sans MS" panose="030F0902030302020204" pitchFamily="66" charset="0"/>
                <a:ea typeface="Times New Roman" panose="02020603050405020304" pitchFamily="18" charset="0"/>
                <a:cs typeface="Times New Roman" panose="02020603050405020304" pitchFamily="18" charset="0"/>
              </a:rPr>
              <a:t>The fourth angel poured out his bowl on the sun, and it was allowed to scorch people with fire.  </a:t>
            </a:r>
            <a:r>
              <a:rPr lang="en-AU" sz="1800" b="1" baseline="30000" dirty="0">
                <a:effectLst/>
                <a:latin typeface="Comic Sans MS" panose="030F0902030302020204" pitchFamily="66" charset="0"/>
                <a:ea typeface="Times New Roman" panose="02020603050405020304" pitchFamily="18" charset="0"/>
                <a:cs typeface="Times New Roman" panose="02020603050405020304" pitchFamily="18" charset="0"/>
              </a:rPr>
              <a:t>9 </a:t>
            </a:r>
            <a:r>
              <a:rPr lang="en-AU" sz="1800" dirty="0">
                <a:effectLst/>
                <a:latin typeface="Comic Sans MS" panose="030F0902030302020204" pitchFamily="66" charset="0"/>
                <a:ea typeface="Times New Roman" panose="02020603050405020304" pitchFamily="18" charset="0"/>
                <a:cs typeface="Times New Roman" panose="02020603050405020304" pitchFamily="18" charset="0"/>
              </a:rPr>
              <a:t>They were scorched by the fierce heat, and they cursed the name of God </a:t>
            </a:r>
            <a:r>
              <a:rPr lang="en-AU" sz="1800" u="sng" dirty="0">
                <a:effectLst/>
                <a:latin typeface="Comic Sans MS" panose="030F0902030302020204" pitchFamily="66" charset="0"/>
                <a:ea typeface="Times New Roman" panose="02020603050405020304" pitchFamily="18" charset="0"/>
                <a:cs typeface="Times New Roman" panose="02020603050405020304" pitchFamily="18" charset="0"/>
              </a:rPr>
              <a:t>who had power</a:t>
            </a:r>
            <a:r>
              <a:rPr lang="en-AU" sz="1800" dirty="0">
                <a:effectLst/>
                <a:latin typeface="Comic Sans MS" panose="030F0902030302020204" pitchFamily="66" charset="0"/>
                <a:ea typeface="Times New Roman" panose="02020603050405020304" pitchFamily="18" charset="0"/>
                <a:cs typeface="Times New Roman" panose="02020603050405020304" pitchFamily="18" charset="0"/>
              </a:rPr>
              <a:t> over these plagues.  They did not repent and give him glory. </a:t>
            </a:r>
            <a:endParaRPr lang="en-AU"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98824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F0910813-6890-FE38-51F6-B7796EBC90EB}"/>
              </a:ext>
            </a:extLst>
          </p:cNvPr>
          <p:cNvSpPr txBox="1"/>
          <p:nvPr/>
        </p:nvSpPr>
        <p:spPr>
          <a:xfrm>
            <a:off x="395536" y="30499"/>
            <a:ext cx="8238899" cy="400110"/>
          </a:xfrm>
          <a:prstGeom prst="rect">
            <a:avLst/>
          </a:prstGeom>
          <a:noFill/>
          <a:ln w="19050">
            <a:solidFill>
              <a:schemeClr val="bg1"/>
            </a:solidFill>
          </a:ln>
        </p:spPr>
        <p:txBody>
          <a:bodyPr wrap="square" rtlCol="0">
            <a:spAutoFit/>
          </a:bodyPr>
          <a:lstStyle/>
          <a:p>
            <a:pPr marL="4763" indent="-4763" algn="ctr"/>
            <a:r>
              <a:rPr lang="en-AU" sz="2000" b="1" dirty="0">
                <a:solidFill>
                  <a:srgbClr val="FFFF00"/>
                </a:solidFill>
                <a:latin typeface="Times New Roman" panose="02020603050405020304" pitchFamily="18" charset="0"/>
                <a:cs typeface="Times New Roman" panose="02020603050405020304" pitchFamily="18" charset="0"/>
              </a:rPr>
              <a:t>Jesus, doing what only God can do.     No fear, for our faith is in Him</a:t>
            </a:r>
          </a:p>
        </p:txBody>
      </p:sp>
      <p:sp>
        <p:nvSpPr>
          <p:cNvPr id="13" name="TextBox 12">
            <a:extLst>
              <a:ext uri="{FF2B5EF4-FFF2-40B4-BE49-F238E27FC236}">
                <a16:creationId xmlns:a16="http://schemas.microsoft.com/office/drawing/2014/main" id="{15932392-2961-D153-9CA9-15C12D76D1B2}"/>
              </a:ext>
            </a:extLst>
          </p:cNvPr>
          <p:cNvSpPr txBox="1"/>
          <p:nvPr/>
        </p:nvSpPr>
        <p:spPr>
          <a:xfrm>
            <a:off x="179512" y="1273324"/>
            <a:ext cx="1728192" cy="369332"/>
          </a:xfrm>
          <a:prstGeom prst="rect">
            <a:avLst/>
          </a:prstGeom>
          <a:noFill/>
          <a:ln>
            <a:noFill/>
          </a:ln>
        </p:spPr>
        <p:txBody>
          <a:bodyPr wrap="square" rtlCol="0">
            <a:spAutoFit/>
          </a:bodyPr>
          <a:lstStyle/>
          <a:p>
            <a:pPr marL="2446338" indent="-2446338"/>
            <a:r>
              <a:rPr lang="en-AU" dirty="0">
                <a:solidFill>
                  <a:srgbClr val="FFFF00"/>
                </a:solidFill>
                <a:latin typeface="Times New Roman" panose="02020603050405020304" pitchFamily="18" charset="0"/>
                <a:cs typeface="Times New Roman" panose="02020603050405020304" pitchFamily="18" charset="0"/>
              </a:rPr>
              <a:t>If Jesus is God:</a:t>
            </a:r>
          </a:p>
        </p:txBody>
      </p:sp>
      <p:sp>
        <p:nvSpPr>
          <p:cNvPr id="28" name="TextBox 27">
            <a:extLst>
              <a:ext uri="{FF2B5EF4-FFF2-40B4-BE49-F238E27FC236}">
                <a16:creationId xmlns:a16="http://schemas.microsoft.com/office/drawing/2014/main" id="{37899AC5-C742-4481-819F-9EE3517C57ED}"/>
              </a:ext>
            </a:extLst>
          </p:cNvPr>
          <p:cNvSpPr txBox="1"/>
          <p:nvPr/>
        </p:nvSpPr>
        <p:spPr>
          <a:xfrm>
            <a:off x="35496" y="415325"/>
            <a:ext cx="6912768" cy="923330"/>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Recognising Who Jesus is (God the Son)</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Knowing the omnipotent power of Jesus (there is no greater power)</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Because we know this  ––  Faith in Him</a:t>
            </a:r>
          </a:p>
        </p:txBody>
      </p:sp>
      <p:sp>
        <p:nvSpPr>
          <p:cNvPr id="5" name="TextBox 4">
            <a:extLst>
              <a:ext uri="{FF2B5EF4-FFF2-40B4-BE49-F238E27FC236}">
                <a16:creationId xmlns:a16="http://schemas.microsoft.com/office/drawing/2014/main" id="{F19823F4-6F30-508A-F544-401EA032F416}"/>
              </a:ext>
            </a:extLst>
          </p:cNvPr>
          <p:cNvSpPr txBox="1"/>
          <p:nvPr/>
        </p:nvSpPr>
        <p:spPr>
          <a:xfrm>
            <a:off x="1721667" y="1288608"/>
            <a:ext cx="6912768"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He has power over all things</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His good &amp; perfect will shall be done  (may be different to our will)</a:t>
            </a:r>
            <a:endParaRPr lang="en-AU" dirty="0">
              <a:solidFill>
                <a:srgbClr val="FFFF00"/>
              </a:solidFill>
              <a:latin typeface="Times New Roman" panose="02020603050405020304" pitchFamily="18" charset="0"/>
              <a:cs typeface="Times New Roman" panose="02020603050405020304" pitchFamily="18" charset="0"/>
            </a:endParaRPr>
          </a:p>
        </p:txBody>
      </p:sp>
      <p:cxnSp>
        <p:nvCxnSpPr>
          <p:cNvPr id="18" name="Straight Connector 17">
            <a:extLst>
              <a:ext uri="{FF2B5EF4-FFF2-40B4-BE49-F238E27FC236}">
                <a16:creationId xmlns:a16="http://schemas.microsoft.com/office/drawing/2014/main" id="{BBF7A901-EACF-9F4C-7ED9-52DC048782E7}"/>
              </a:ext>
            </a:extLst>
          </p:cNvPr>
          <p:cNvCxnSpPr>
            <a:cxnSpLocks/>
          </p:cNvCxnSpPr>
          <p:nvPr/>
        </p:nvCxnSpPr>
        <p:spPr>
          <a:xfrm>
            <a:off x="86493" y="1934939"/>
            <a:ext cx="8856984" cy="0"/>
          </a:xfrm>
          <a:prstGeom prst="line">
            <a:avLst/>
          </a:prstGeom>
        </p:spPr>
        <p:style>
          <a:lnRef idx="2">
            <a:schemeClr val="accent1"/>
          </a:lnRef>
          <a:fillRef idx="0">
            <a:schemeClr val="accent1"/>
          </a:fillRef>
          <a:effectRef idx="1">
            <a:schemeClr val="accent1"/>
          </a:effectRef>
          <a:fontRef idx="minor">
            <a:schemeClr val="tx1"/>
          </a:fontRef>
        </p:style>
      </p:cxnSp>
      <p:sp>
        <p:nvSpPr>
          <p:cNvPr id="19" name="TextBox 18">
            <a:extLst>
              <a:ext uri="{FF2B5EF4-FFF2-40B4-BE49-F238E27FC236}">
                <a16:creationId xmlns:a16="http://schemas.microsoft.com/office/drawing/2014/main" id="{888F3E82-5BC5-3545-DA0B-41C9FB587B49}"/>
              </a:ext>
            </a:extLst>
          </p:cNvPr>
          <p:cNvSpPr txBox="1"/>
          <p:nvPr/>
        </p:nvSpPr>
        <p:spPr>
          <a:xfrm>
            <a:off x="1547664" y="1903901"/>
            <a:ext cx="4176464" cy="461665"/>
          </a:xfrm>
          <a:prstGeom prst="rect">
            <a:avLst/>
          </a:prstGeom>
          <a:noFill/>
          <a:ln>
            <a:noFill/>
          </a:ln>
        </p:spPr>
        <p:txBody>
          <a:bodyPr wrap="square" rtlCol="0">
            <a:spAutoFit/>
          </a:bodyPr>
          <a:lstStyle/>
          <a:p>
            <a:pPr marL="4763" indent="-4763"/>
            <a:r>
              <a:rPr lang="en-AU" sz="2400" b="1" dirty="0">
                <a:solidFill>
                  <a:srgbClr val="FFFF00"/>
                </a:solidFill>
                <a:latin typeface="Times New Roman" panose="02020603050405020304" pitchFamily="18" charset="0"/>
                <a:cs typeface="Times New Roman" panose="02020603050405020304" pitchFamily="18" charset="0"/>
              </a:rPr>
              <a:t>Strong God – Strong faith</a:t>
            </a:r>
          </a:p>
        </p:txBody>
      </p:sp>
      <p:sp>
        <p:nvSpPr>
          <p:cNvPr id="20" name="TextBox 19">
            <a:extLst>
              <a:ext uri="{FF2B5EF4-FFF2-40B4-BE49-F238E27FC236}">
                <a16:creationId xmlns:a16="http://schemas.microsoft.com/office/drawing/2014/main" id="{935077C6-671E-0179-2587-3E805EBD45B1}"/>
              </a:ext>
            </a:extLst>
          </p:cNvPr>
          <p:cNvSpPr txBox="1"/>
          <p:nvPr/>
        </p:nvSpPr>
        <p:spPr>
          <a:xfrm>
            <a:off x="-7320" y="2265649"/>
            <a:ext cx="6811568"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1.  Faith that God is with us in all circumstances</a:t>
            </a:r>
          </a:p>
        </p:txBody>
      </p:sp>
      <p:sp>
        <p:nvSpPr>
          <p:cNvPr id="21" name="TextBox 20">
            <a:extLst>
              <a:ext uri="{FF2B5EF4-FFF2-40B4-BE49-F238E27FC236}">
                <a16:creationId xmlns:a16="http://schemas.microsoft.com/office/drawing/2014/main" id="{72F449F1-1698-C1A3-2614-B9096A1C2E7B}"/>
              </a:ext>
            </a:extLst>
          </p:cNvPr>
          <p:cNvSpPr txBox="1"/>
          <p:nvPr/>
        </p:nvSpPr>
        <p:spPr>
          <a:xfrm>
            <a:off x="526814" y="2534334"/>
            <a:ext cx="8609866"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can have peace in every situation because our powerful God is with us</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23" name="TextBox 22">
            <a:extLst>
              <a:ext uri="{FF2B5EF4-FFF2-40B4-BE49-F238E27FC236}">
                <a16:creationId xmlns:a16="http://schemas.microsoft.com/office/drawing/2014/main" id="{43C63A63-87CD-FE80-C8B6-577C7AAAF73B}"/>
              </a:ext>
            </a:extLst>
          </p:cNvPr>
          <p:cNvSpPr txBox="1"/>
          <p:nvPr/>
        </p:nvSpPr>
        <p:spPr>
          <a:xfrm>
            <a:off x="-12189" y="2811947"/>
            <a:ext cx="6811568"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2.  Faith in the Word of God</a:t>
            </a:r>
          </a:p>
        </p:txBody>
      </p:sp>
      <p:sp>
        <p:nvSpPr>
          <p:cNvPr id="24" name="TextBox 23">
            <a:extLst>
              <a:ext uri="{FF2B5EF4-FFF2-40B4-BE49-F238E27FC236}">
                <a16:creationId xmlns:a16="http://schemas.microsoft.com/office/drawing/2014/main" id="{247FD812-FE45-F78C-43D7-D4F255B587CF}"/>
              </a:ext>
            </a:extLst>
          </p:cNvPr>
          <p:cNvSpPr txBox="1"/>
          <p:nvPr/>
        </p:nvSpPr>
        <p:spPr>
          <a:xfrm>
            <a:off x="521945" y="3080632"/>
            <a:ext cx="8609866"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God has said “We are going to the other side of the lake”, He  WILL  get us there.</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 careful that we hear God’s true word and not what we would like Him to say</a:t>
            </a:r>
          </a:p>
        </p:txBody>
      </p:sp>
      <p:sp>
        <p:nvSpPr>
          <p:cNvPr id="25" name="TextBox 24">
            <a:extLst>
              <a:ext uri="{FF2B5EF4-FFF2-40B4-BE49-F238E27FC236}">
                <a16:creationId xmlns:a16="http://schemas.microsoft.com/office/drawing/2014/main" id="{F6608FAA-FCED-CC97-0F9F-E258531B05EB}"/>
              </a:ext>
            </a:extLst>
          </p:cNvPr>
          <p:cNvSpPr txBox="1"/>
          <p:nvPr/>
        </p:nvSpPr>
        <p:spPr>
          <a:xfrm>
            <a:off x="0" y="3626316"/>
            <a:ext cx="8532440"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3.  Faith in the Providence of God  (He is King;  He is Good;  His will is perfect)</a:t>
            </a:r>
          </a:p>
        </p:txBody>
      </p:sp>
      <p:sp>
        <p:nvSpPr>
          <p:cNvPr id="27" name="TextBox 26">
            <a:extLst>
              <a:ext uri="{FF2B5EF4-FFF2-40B4-BE49-F238E27FC236}">
                <a16:creationId xmlns:a16="http://schemas.microsoft.com/office/drawing/2014/main" id="{4E5931A0-8503-2063-354B-E232A50E7593}"/>
              </a:ext>
            </a:extLst>
          </p:cNvPr>
          <p:cNvSpPr txBox="1"/>
          <p:nvPr/>
        </p:nvSpPr>
        <p:spPr>
          <a:xfrm>
            <a:off x="534134" y="3895001"/>
            <a:ext cx="8609866"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God’s will shall be  (which is good because God’s will is always best)</a:t>
            </a:r>
          </a:p>
        </p:txBody>
      </p:sp>
      <p:cxnSp>
        <p:nvCxnSpPr>
          <p:cNvPr id="30" name="Straight Connector 29">
            <a:extLst>
              <a:ext uri="{FF2B5EF4-FFF2-40B4-BE49-F238E27FC236}">
                <a16:creationId xmlns:a16="http://schemas.microsoft.com/office/drawing/2014/main" id="{85069CC1-7673-1BDF-15AD-640331D0E30F}"/>
              </a:ext>
            </a:extLst>
          </p:cNvPr>
          <p:cNvCxnSpPr>
            <a:cxnSpLocks/>
          </p:cNvCxnSpPr>
          <p:nvPr/>
        </p:nvCxnSpPr>
        <p:spPr>
          <a:xfrm>
            <a:off x="133994" y="4250628"/>
            <a:ext cx="8856984" cy="0"/>
          </a:xfrm>
          <a:prstGeom prst="line">
            <a:avLst/>
          </a:prstGeom>
        </p:spPr>
        <p:style>
          <a:lnRef idx="2">
            <a:schemeClr val="accent1"/>
          </a:lnRef>
          <a:fillRef idx="0">
            <a:schemeClr val="accent1"/>
          </a:fillRef>
          <a:effectRef idx="1">
            <a:schemeClr val="accent1"/>
          </a:effectRef>
          <a:fontRef idx="minor">
            <a:schemeClr val="tx1"/>
          </a:fontRef>
        </p:style>
      </p:cxnSp>
      <p:sp>
        <p:nvSpPr>
          <p:cNvPr id="31" name="TextBox 30">
            <a:extLst>
              <a:ext uri="{FF2B5EF4-FFF2-40B4-BE49-F238E27FC236}">
                <a16:creationId xmlns:a16="http://schemas.microsoft.com/office/drawing/2014/main" id="{F4DDB716-8791-C6C3-9E7B-5708AB975D6E}"/>
              </a:ext>
            </a:extLst>
          </p:cNvPr>
          <p:cNvSpPr txBox="1"/>
          <p:nvPr/>
        </p:nvSpPr>
        <p:spPr>
          <a:xfrm>
            <a:off x="21049" y="4253586"/>
            <a:ext cx="4694967"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God has complete control of weather and climate </a:t>
            </a:r>
          </a:p>
        </p:txBody>
      </p:sp>
      <p:sp>
        <p:nvSpPr>
          <p:cNvPr id="32" name="TextBox 31">
            <a:extLst>
              <a:ext uri="{FF2B5EF4-FFF2-40B4-BE49-F238E27FC236}">
                <a16:creationId xmlns:a16="http://schemas.microsoft.com/office/drawing/2014/main" id="{0C470361-FA4F-0012-96D3-E7E506929399}"/>
              </a:ext>
            </a:extLst>
          </p:cNvPr>
          <p:cNvSpPr txBox="1"/>
          <p:nvPr/>
        </p:nvSpPr>
        <p:spPr>
          <a:xfrm>
            <a:off x="0" y="4489265"/>
            <a:ext cx="8609866" cy="923330"/>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pinnacle of human arrogance – to believe that humans can control the weather</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greatest idolatry is for man to elevate himself to the place of God</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It is silly and faithless to believe that humans can change the weather </a:t>
            </a:r>
          </a:p>
        </p:txBody>
      </p:sp>
      <p:sp>
        <p:nvSpPr>
          <p:cNvPr id="33" name="TextBox 32">
            <a:extLst>
              <a:ext uri="{FF2B5EF4-FFF2-40B4-BE49-F238E27FC236}">
                <a16:creationId xmlns:a16="http://schemas.microsoft.com/office/drawing/2014/main" id="{058E65A3-C7B9-2B30-1C13-1350FFAB3B42}"/>
              </a:ext>
            </a:extLst>
          </p:cNvPr>
          <p:cNvSpPr txBox="1"/>
          <p:nvPr/>
        </p:nvSpPr>
        <p:spPr>
          <a:xfrm>
            <a:off x="4806593" y="4252217"/>
            <a:ext cx="4246830"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Christians do not fear a changing climate</a:t>
            </a:r>
          </a:p>
        </p:txBody>
      </p:sp>
      <p:sp>
        <p:nvSpPr>
          <p:cNvPr id="2" name="TextBox 1">
            <a:extLst>
              <a:ext uri="{FF2B5EF4-FFF2-40B4-BE49-F238E27FC236}">
                <a16:creationId xmlns:a16="http://schemas.microsoft.com/office/drawing/2014/main" id="{72240DCC-6B74-DFAF-BCF6-52792A37DCE1}"/>
              </a:ext>
            </a:extLst>
          </p:cNvPr>
          <p:cNvSpPr txBox="1"/>
          <p:nvPr/>
        </p:nvSpPr>
        <p:spPr>
          <a:xfrm>
            <a:off x="3236" y="5316428"/>
            <a:ext cx="9140764" cy="369332"/>
          </a:xfrm>
          <a:prstGeom prst="rect">
            <a:avLst/>
          </a:prstGeom>
          <a:noFill/>
          <a:ln>
            <a:noFill/>
          </a:ln>
        </p:spPr>
        <p:txBody>
          <a:bodyPr wrap="square" rtlCol="0">
            <a:spAutoFit/>
          </a:bodyPr>
          <a:lstStyle/>
          <a:p>
            <a:pPr marL="4763" indent="-4763" algn="ctr"/>
            <a:r>
              <a:rPr lang="en-AU" dirty="0">
                <a:solidFill>
                  <a:srgbClr val="FFFF00"/>
                </a:solidFill>
                <a:latin typeface="Times New Roman" panose="02020603050405020304" pitchFamily="18" charset="0"/>
                <a:cs typeface="Times New Roman" panose="02020603050405020304" pitchFamily="18" charset="0"/>
              </a:rPr>
              <a:t>Because of our faith and we know God is in control, we have no fear</a:t>
            </a:r>
          </a:p>
        </p:txBody>
      </p:sp>
    </p:spTree>
    <p:extLst>
      <p:ext uri="{BB962C8B-B14F-4D97-AF65-F5344CB8AC3E}">
        <p14:creationId xmlns:p14="http://schemas.microsoft.com/office/powerpoint/2010/main" val="680610730"/>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166154</TotalTime>
  <Words>1151</Words>
  <Application>Microsoft Macintosh PowerPoint</Application>
  <PresentationFormat>On-screen Show (16:10)</PresentationFormat>
  <Paragraphs>101</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2528</cp:revision>
  <cp:lastPrinted>2023-07-14T02:27:45Z</cp:lastPrinted>
  <dcterms:created xsi:type="dcterms:W3CDTF">2016-11-04T06:28:01Z</dcterms:created>
  <dcterms:modified xsi:type="dcterms:W3CDTF">2023-07-14T02:27:49Z</dcterms:modified>
</cp:coreProperties>
</file>